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51" r:id="rId1"/>
  </p:sldMasterIdLst>
  <p:notesMasterIdLst>
    <p:notesMasterId r:id="rId3"/>
  </p:notesMasterIdLst>
  <p:handoutMasterIdLst>
    <p:handoutMasterId r:id="rId4"/>
  </p:handoutMasterIdLst>
  <p:sldIdLst>
    <p:sldId id="260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021">
          <p15:clr>
            <a:srgbClr val="A4A3A4"/>
          </p15:clr>
        </p15:guide>
        <p15:guide id="2" pos="416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AC7"/>
    <a:srgbClr val="00467F"/>
    <a:srgbClr val="04346C"/>
    <a:srgbClr val="002C5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09" d="100"/>
          <a:sy n="109" d="100"/>
        </p:scale>
        <p:origin x="1674" y="102"/>
      </p:cViewPr>
      <p:guideLst>
        <p:guide orient="horz" pos="4021"/>
        <p:guide pos="416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D42174E-94A8-894B-B55B-E3D1B123F7BC}" type="datetimeFigureOut">
              <a:rPr lang="en-US" smtClean="0"/>
              <a:t>10/4/2017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E4EBF85-1479-E349-9262-1B6F0600CA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5455380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FC2B82-52D7-564A-9414-F61912D3DADE}" type="datetimeFigureOut">
              <a:rPr lang="en-US" smtClean="0"/>
              <a:t>10/4/2017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60170D6-42E6-3B4C-BC2C-154007EECC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7049444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 Opening Slide">
    <p:bg>
      <p:bgPr>
        <a:solidFill>
          <a:srgbClr val="00467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21"/>
          <p:cNvSpPr>
            <a:spLocks noGrp="1"/>
          </p:cNvSpPr>
          <p:nvPr>
            <p:ph type="title" hasCustomPrompt="1"/>
          </p:nvPr>
        </p:nvSpPr>
        <p:spPr>
          <a:xfrm>
            <a:off x="677866" y="2289389"/>
            <a:ext cx="8027984" cy="836561"/>
          </a:xfrm>
          <a:prstGeom prst="rect">
            <a:avLst/>
          </a:prstGeom>
        </p:spPr>
        <p:txBody>
          <a:bodyPr vert="horz"/>
          <a:lstStyle>
            <a:lvl1pPr algn="l">
              <a:defRPr sz="4000" b="1" i="0">
                <a:solidFill>
                  <a:srgbClr val="FFFFFF"/>
                </a:solidFill>
                <a:latin typeface="Verdana"/>
                <a:cs typeface="Verdana"/>
              </a:defRPr>
            </a:lvl1pPr>
          </a:lstStyle>
          <a:p>
            <a:r>
              <a:rPr lang="en-AU" dirty="0" smtClean="0"/>
              <a:t>Headline (Verdana Bold)</a:t>
            </a:r>
            <a:endParaRPr lang="en-US" dirty="0"/>
          </a:p>
        </p:txBody>
      </p:sp>
      <p:sp>
        <p:nvSpPr>
          <p:cNvPr id="25" name="Text Placeholder 24"/>
          <p:cNvSpPr>
            <a:spLocks noGrp="1"/>
          </p:cNvSpPr>
          <p:nvPr>
            <p:ph type="body" sz="quarter" idx="10" hasCustomPrompt="1"/>
          </p:nvPr>
        </p:nvSpPr>
        <p:spPr>
          <a:xfrm>
            <a:off x="677863" y="3135012"/>
            <a:ext cx="8027987" cy="1056603"/>
          </a:xfrm>
          <a:prstGeom prst="rect">
            <a:avLst/>
          </a:prstGeom>
        </p:spPr>
        <p:txBody>
          <a:bodyPr vert="horz"/>
          <a:lstStyle>
            <a:lvl1pPr marL="0" indent="0">
              <a:buFontTx/>
              <a:buNone/>
              <a:defRPr sz="2400">
                <a:solidFill>
                  <a:schemeClr val="bg1"/>
                </a:solidFill>
                <a:latin typeface="Verdana"/>
              </a:defRPr>
            </a:lvl1pPr>
          </a:lstStyle>
          <a:p>
            <a:pPr lvl="0"/>
            <a:r>
              <a:rPr lang="en-AU" dirty="0" smtClean="0"/>
              <a:t>Subheading (Verdana Regular)</a:t>
            </a:r>
          </a:p>
        </p:txBody>
      </p:sp>
      <p:pic>
        <p:nvPicPr>
          <p:cNvPr id="26" name="Picture 25" descr="UOA-LR-RGB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09851" y="427038"/>
            <a:ext cx="3095999" cy="1023416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1"/>
          </p:nvPr>
        </p:nvSpPr>
        <p:spPr>
          <a:xfrm>
            <a:off x="5902036" y="5941535"/>
            <a:ext cx="2803814" cy="441802"/>
          </a:xfrm>
          <a:prstGeom prst="rect">
            <a:avLst/>
          </a:prstGeom>
        </p:spPr>
        <p:txBody>
          <a:bodyPr/>
          <a:lstStyle>
            <a:lvl1pPr algn="r">
              <a:defRPr sz="1400" b="0" i="0">
                <a:solidFill>
                  <a:schemeClr val="bg1"/>
                </a:solidFill>
                <a:latin typeface="Verdana"/>
                <a:cs typeface="Verdana"/>
              </a:defRPr>
            </a:lvl1pPr>
          </a:lstStyle>
          <a:p>
            <a:fld id="{43DC56B5-A700-544C-8720-C289028A981D}" type="datetime2">
              <a:rPr lang="en-NZ" smtClean="0"/>
              <a:pPr/>
              <a:t>Wednesday, 4 October 2017</a:t>
            </a:fld>
            <a:endParaRPr lang="en-US" dirty="0"/>
          </a:p>
        </p:txBody>
      </p:sp>
      <p:sp>
        <p:nvSpPr>
          <p:cNvPr id="6" name="Date Placeholder 1"/>
          <p:cNvSpPr txBox="1">
            <a:spLocks/>
          </p:cNvSpPr>
          <p:nvPr userDrawn="1"/>
        </p:nvSpPr>
        <p:spPr>
          <a:xfrm>
            <a:off x="677866" y="5944521"/>
            <a:ext cx="4157176" cy="498191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r" defTabSz="457200" rtl="0" eaLnBrk="1" latinLnBrk="0" hangingPunct="1">
              <a:defRPr sz="1400" b="0" i="0" kern="1200">
                <a:solidFill>
                  <a:schemeClr val="bg1"/>
                </a:solidFill>
                <a:latin typeface="Verdana"/>
                <a:ea typeface="+mn-ea"/>
                <a:cs typeface="Verdana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NZ" sz="1600" b="1" dirty="0" smtClean="0"/>
              <a:t>Libraries and Learning Services</a:t>
            </a:r>
            <a:endParaRPr lang="en-US" sz="1600" b="1" dirty="0"/>
          </a:p>
        </p:txBody>
      </p:sp>
    </p:spTree>
    <p:extLst>
      <p:ext uri="{BB962C8B-B14F-4D97-AF65-F5344CB8AC3E}">
        <p14:creationId xmlns:p14="http://schemas.microsoft.com/office/powerpoint/2010/main" val="417977974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Text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523486" y="1901360"/>
            <a:ext cx="8097999" cy="4392561"/>
          </a:xfrm>
          <a:prstGeom prst="rect">
            <a:avLst/>
          </a:prstGeom>
        </p:spPr>
        <p:txBody>
          <a:bodyPr vert="horz"/>
          <a:lstStyle>
            <a:lvl1pPr marL="0" indent="0">
              <a:lnSpc>
                <a:spcPts val="2400"/>
              </a:lnSpc>
              <a:spcBef>
                <a:spcPts val="0"/>
              </a:spcBef>
              <a:buFontTx/>
              <a:buNone/>
              <a:defRPr sz="1700" baseline="0">
                <a:latin typeface="Verdana"/>
              </a:defRPr>
            </a:lvl1pPr>
          </a:lstStyle>
          <a:p>
            <a:pPr lvl="0"/>
            <a:r>
              <a:rPr lang="en-AU" dirty="0" smtClean="0"/>
              <a:t>Text (Verdana Regular)</a:t>
            </a:r>
          </a:p>
          <a:p>
            <a:pPr lvl="0"/>
            <a:r>
              <a:rPr lang="en-AU" dirty="0" smtClean="0"/>
              <a:t>et </a:t>
            </a:r>
            <a:r>
              <a:rPr lang="en-AU" dirty="0" err="1" smtClean="0"/>
              <a:t>velicibus</a:t>
            </a:r>
            <a:r>
              <a:rPr lang="en-AU" dirty="0" smtClean="0"/>
              <a:t> el et </a:t>
            </a:r>
            <a:r>
              <a:rPr lang="en-AU" dirty="0" err="1" smtClean="0"/>
              <a:t>magnatet</a:t>
            </a:r>
            <a:r>
              <a:rPr lang="en-AU" dirty="0" smtClean="0"/>
              <a:t> am, </a:t>
            </a:r>
            <a:r>
              <a:rPr lang="en-AU" dirty="0" err="1" smtClean="0"/>
              <a:t>laborru</a:t>
            </a:r>
            <a:r>
              <a:rPr lang="en-AU" dirty="0" smtClean="0"/>
              <a:t> </a:t>
            </a:r>
            <a:r>
              <a:rPr lang="en-AU" dirty="0" err="1" smtClean="0"/>
              <a:t>mendips</a:t>
            </a:r>
            <a:r>
              <a:rPr lang="en-AU" dirty="0" smtClean="0"/>
              <a:t> </a:t>
            </a:r>
            <a:r>
              <a:rPr lang="en-AU" dirty="0" err="1" smtClean="0"/>
              <a:t>apieni</a:t>
            </a:r>
            <a:r>
              <a:rPr lang="en-AU" dirty="0" smtClean="0"/>
              <a:t> </a:t>
            </a:r>
            <a:r>
              <a:rPr lang="en-AU" dirty="0" err="1" smtClean="0"/>
              <a:t>omnimporibus</a:t>
            </a:r>
            <a:r>
              <a:rPr lang="en-AU" dirty="0" smtClean="0"/>
              <a:t> et </a:t>
            </a:r>
            <a:r>
              <a:rPr lang="en-AU" dirty="0" err="1" smtClean="0"/>
              <a:t>perepellut</a:t>
            </a:r>
            <a:r>
              <a:rPr lang="en-AU" dirty="0" smtClean="0"/>
              <a:t> </a:t>
            </a:r>
            <a:r>
              <a:rPr lang="en-AU" dirty="0" err="1" smtClean="0"/>
              <a:t>adis</a:t>
            </a:r>
            <a:r>
              <a:rPr lang="en-AU" dirty="0" smtClean="0"/>
              <a:t> </a:t>
            </a:r>
            <a:r>
              <a:rPr lang="en-AU" dirty="0" err="1" smtClean="0"/>
              <a:t>sequi</a:t>
            </a:r>
            <a:r>
              <a:rPr lang="en-AU" dirty="0" smtClean="0"/>
              <a:t> </a:t>
            </a:r>
            <a:r>
              <a:rPr lang="en-AU" dirty="0" err="1" smtClean="0"/>
              <a:t>cus</a:t>
            </a:r>
            <a:r>
              <a:rPr lang="en-AU" dirty="0" smtClean="0"/>
              <a:t> et </a:t>
            </a:r>
            <a:r>
              <a:rPr lang="en-AU" dirty="0" err="1" smtClean="0"/>
              <a:t>aliquid</a:t>
            </a:r>
            <a:r>
              <a:rPr lang="en-AU" dirty="0" smtClean="0"/>
              <a:t> </a:t>
            </a:r>
            <a:r>
              <a:rPr lang="en-AU" dirty="0" err="1" smtClean="0"/>
              <a:t>molorere</a:t>
            </a:r>
            <a:r>
              <a:rPr lang="en-AU" dirty="0" smtClean="0"/>
              <a:t>, </a:t>
            </a:r>
            <a:r>
              <a:rPr lang="en-AU" dirty="0" err="1" smtClean="0"/>
              <a:t>cullaut</a:t>
            </a:r>
            <a:r>
              <a:rPr lang="en-AU" dirty="0" smtClean="0"/>
              <a:t> </a:t>
            </a:r>
            <a:r>
              <a:rPr lang="en-AU" dirty="0" err="1" smtClean="0"/>
              <a:t>adion</a:t>
            </a:r>
            <a:r>
              <a:rPr lang="en-AU" dirty="0" smtClean="0"/>
              <a:t> </a:t>
            </a:r>
            <a:r>
              <a:rPr lang="en-AU" dirty="0" err="1" smtClean="0"/>
              <a:t>est</a:t>
            </a:r>
            <a:r>
              <a:rPr lang="en-AU" dirty="0" smtClean="0"/>
              <a:t> </a:t>
            </a:r>
            <a:r>
              <a:rPr lang="en-AU" dirty="0" err="1" smtClean="0"/>
              <a:t>magnimp</a:t>
            </a:r>
            <a:r>
              <a:rPr lang="en-AU" dirty="0" smtClean="0"/>
              <a:t> </a:t>
            </a:r>
            <a:r>
              <a:rPr lang="en-AU" dirty="0" err="1" smtClean="0"/>
              <a:t>oremporibus</a:t>
            </a:r>
            <a:r>
              <a:rPr lang="en-AU" dirty="0" smtClean="0"/>
              <a:t>, </a:t>
            </a:r>
            <a:r>
              <a:rPr lang="en-AU" dirty="0" err="1" smtClean="0"/>
              <a:t>conem</a:t>
            </a:r>
            <a:r>
              <a:rPr lang="en-AU" dirty="0" smtClean="0"/>
              <a:t> </a:t>
            </a:r>
            <a:r>
              <a:rPr lang="en-AU" dirty="0" err="1" smtClean="0"/>
              <a:t>etur</a:t>
            </a:r>
            <a:r>
              <a:rPr lang="en-AU" dirty="0" smtClean="0"/>
              <a:t> </a:t>
            </a:r>
            <a:r>
              <a:rPr lang="en-AU" dirty="0" err="1" smtClean="0"/>
              <a:t>Adit</a:t>
            </a:r>
            <a:r>
              <a:rPr lang="en-AU" dirty="0" smtClean="0"/>
              <a:t> </a:t>
            </a:r>
            <a:r>
              <a:rPr lang="en-AU" dirty="0" err="1" smtClean="0"/>
              <a:t>eatas</a:t>
            </a:r>
            <a:r>
              <a:rPr lang="en-AU" dirty="0" smtClean="0"/>
              <a:t> re </a:t>
            </a:r>
            <a:r>
              <a:rPr lang="en-AU" dirty="0" err="1" smtClean="0"/>
              <a:t>nectoruntevelictatem</a:t>
            </a:r>
            <a:r>
              <a:rPr lang="en-AU" dirty="0" smtClean="0"/>
              <a:t> </a:t>
            </a:r>
            <a:r>
              <a:rPr lang="en-AU" dirty="0" err="1" smtClean="0"/>
              <a:t>quaeperum</a:t>
            </a:r>
            <a:endParaRPr lang="en-AU" dirty="0" smtClean="0"/>
          </a:p>
        </p:txBody>
      </p:sp>
      <p:sp>
        <p:nvSpPr>
          <p:cNvPr id="9" name="Title 8"/>
          <p:cNvSpPr>
            <a:spLocks noGrp="1"/>
          </p:cNvSpPr>
          <p:nvPr>
            <p:ph type="title" hasCustomPrompt="1"/>
          </p:nvPr>
        </p:nvSpPr>
        <p:spPr>
          <a:xfrm>
            <a:off x="523487" y="268883"/>
            <a:ext cx="6186072" cy="1393662"/>
          </a:xfrm>
          <a:prstGeom prst="rect">
            <a:avLst/>
          </a:prstGeom>
        </p:spPr>
        <p:txBody>
          <a:bodyPr vert="horz"/>
          <a:lstStyle>
            <a:lvl1pPr algn="l">
              <a:defRPr sz="4400" b="1" i="0">
                <a:solidFill>
                  <a:srgbClr val="009AC7"/>
                </a:solidFill>
                <a:latin typeface="Verdana"/>
                <a:cs typeface="Verdana"/>
              </a:defRPr>
            </a:lvl1pPr>
          </a:lstStyle>
          <a:p>
            <a:r>
              <a:rPr lang="en-AU" sz="3600" dirty="0" smtClean="0">
                <a:solidFill>
                  <a:srgbClr val="009AC7"/>
                </a:solidFill>
              </a:rPr>
              <a:t>Heading (Verdana Bold)</a:t>
            </a:r>
            <a:endParaRPr lang="en-US" sz="3600" dirty="0">
              <a:solidFill>
                <a:srgbClr val="009AC7"/>
              </a:solidFill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>
          <a:xfrm>
            <a:off x="7978755" y="6383338"/>
            <a:ext cx="642730" cy="474662"/>
          </a:xfrm>
          <a:prstGeom prst="rect">
            <a:avLst/>
          </a:prstGeom>
        </p:spPr>
        <p:txBody>
          <a:bodyPr/>
          <a:lstStyle>
            <a:lvl1pPr>
              <a:defRPr sz="12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fld id="{218B9C4F-B695-C54C-924B-61748EE6A7C5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0" name="Picture 9" descr="UOA-LC-RGB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10029" y="271463"/>
            <a:ext cx="1851396" cy="612000"/>
          </a:xfrm>
          <a:prstGeom prst="rect">
            <a:avLst/>
          </a:prstGeom>
        </p:spPr>
      </p:pic>
      <p:sp>
        <p:nvSpPr>
          <p:cNvPr id="6" name="TextBox 5"/>
          <p:cNvSpPr txBox="1"/>
          <p:nvPr userDrawn="1"/>
        </p:nvSpPr>
        <p:spPr>
          <a:xfrm>
            <a:off x="482444" y="6500725"/>
            <a:ext cx="5082363" cy="261610"/>
          </a:xfrm>
          <a:prstGeom prst="rect">
            <a:avLst/>
          </a:prstGeom>
        </p:spPr>
        <p:txBody>
          <a:bodyPr vert="horz" wrap="square" rtlCol="0">
            <a:spAutoFit/>
          </a:bodyPr>
          <a:lstStyle/>
          <a:p>
            <a:r>
              <a:rPr lang="en-NZ" sz="11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Libraries</a:t>
            </a:r>
            <a:r>
              <a:rPr lang="en-NZ" sz="1100" baseline="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and Learning Services</a:t>
            </a:r>
            <a:endParaRPr lang="en-NZ" sz="11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03979" y="6431899"/>
            <a:ext cx="8310685" cy="0"/>
          </a:xfrm>
          <a:prstGeom prst="line">
            <a:avLst/>
          </a:prstGeom>
          <a:ln w="9525">
            <a:solidFill>
              <a:srgbClr val="009AC7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9027273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Text and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523486" y="1901360"/>
            <a:ext cx="5010415" cy="4392561"/>
          </a:xfrm>
          <a:prstGeom prst="rect">
            <a:avLst/>
          </a:prstGeom>
        </p:spPr>
        <p:txBody>
          <a:bodyPr vert="horz"/>
          <a:lstStyle>
            <a:lvl1pPr marL="0" indent="0">
              <a:lnSpc>
                <a:spcPts val="2400"/>
              </a:lnSpc>
              <a:spcBef>
                <a:spcPts val="0"/>
              </a:spcBef>
              <a:buFontTx/>
              <a:buNone/>
              <a:defRPr sz="1700" baseline="0">
                <a:latin typeface="Verdana"/>
              </a:defRPr>
            </a:lvl1pPr>
          </a:lstStyle>
          <a:p>
            <a:pPr lvl="0"/>
            <a:r>
              <a:rPr lang="en-AU" dirty="0" smtClean="0"/>
              <a:t>Text (Verdana Regular)</a:t>
            </a:r>
          </a:p>
          <a:p>
            <a:pPr lvl="0"/>
            <a:r>
              <a:rPr lang="en-AU" dirty="0" smtClean="0"/>
              <a:t>et </a:t>
            </a:r>
            <a:r>
              <a:rPr lang="en-AU" dirty="0" err="1" smtClean="0"/>
              <a:t>velicibus</a:t>
            </a:r>
            <a:r>
              <a:rPr lang="en-AU" dirty="0" smtClean="0"/>
              <a:t> el et </a:t>
            </a:r>
            <a:r>
              <a:rPr lang="en-AU" dirty="0" err="1" smtClean="0"/>
              <a:t>magnatet</a:t>
            </a:r>
            <a:r>
              <a:rPr lang="en-AU" dirty="0" smtClean="0"/>
              <a:t> am, </a:t>
            </a:r>
            <a:r>
              <a:rPr lang="en-AU" dirty="0" err="1" smtClean="0"/>
              <a:t>laborru</a:t>
            </a:r>
            <a:r>
              <a:rPr lang="en-AU" dirty="0" smtClean="0"/>
              <a:t> </a:t>
            </a:r>
            <a:r>
              <a:rPr lang="en-AU" dirty="0" err="1" smtClean="0"/>
              <a:t>mendips</a:t>
            </a:r>
            <a:r>
              <a:rPr lang="en-AU" dirty="0" smtClean="0"/>
              <a:t> </a:t>
            </a:r>
            <a:r>
              <a:rPr lang="en-AU" dirty="0" err="1" smtClean="0"/>
              <a:t>apieni</a:t>
            </a:r>
            <a:r>
              <a:rPr lang="en-AU" dirty="0" smtClean="0"/>
              <a:t> </a:t>
            </a:r>
            <a:r>
              <a:rPr lang="en-AU" dirty="0" err="1" smtClean="0"/>
              <a:t>omnimporibus</a:t>
            </a:r>
            <a:r>
              <a:rPr lang="en-AU" dirty="0" smtClean="0"/>
              <a:t> et </a:t>
            </a:r>
            <a:r>
              <a:rPr lang="en-AU" dirty="0" err="1" smtClean="0"/>
              <a:t>perepellut</a:t>
            </a:r>
            <a:r>
              <a:rPr lang="en-AU" dirty="0" smtClean="0"/>
              <a:t> </a:t>
            </a:r>
            <a:r>
              <a:rPr lang="en-AU" dirty="0" err="1" smtClean="0"/>
              <a:t>adis</a:t>
            </a:r>
            <a:r>
              <a:rPr lang="en-AU" dirty="0" smtClean="0"/>
              <a:t> </a:t>
            </a:r>
            <a:r>
              <a:rPr lang="en-AU" dirty="0" err="1" smtClean="0"/>
              <a:t>sequi</a:t>
            </a:r>
            <a:r>
              <a:rPr lang="en-AU" dirty="0" smtClean="0"/>
              <a:t> </a:t>
            </a:r>
            <a:r>
              <a:rPr lang="en-AU" dirty="0" err="1" smtClean="0"/>
              <a:t>cus</a:t>
            </a:r>
            <a:r>
              <a:rPr lang="en-AU" dirty="0" smtClean="0"/>
              <a:t> et </a:t>
            </a:r>
            <a:r>
              <a:rPr lang="en-AU" dirty="0" err="1" smtClean="0"/>
              <a:t>aliquid</a:t>
            </a:r>
            <a:r>
              <a:rPr lang="en-AU" dirty="0" smtClean="0"/>
              <a:t> </a:t>
            </a:r>
            <a:r>
              <a:rPr lang="en-AU" dirty="0" err="1" smtClean="0"/>
              <a:t>molorere</a:t>
            </a:r>
            <a:r>
              <a:rPr lang="en-AU" dirty="0" smtClean="0"/>
              <a:t>, </a:t>
            </a:r>
            <a:r>
              <a:rPr lang="en-AU" dirty="0" err="1" smtClean="0"/>
              <a:t>cullaut</a:t>
            </a:r>
            <a:r>
              <a:rPr lang="en-AU" dirty="0" smtClean="0"/>
              <a:t> </a:t>
            </a:r>
            <a:r>
              <a:rPr lang="en-AU" dirty="0" err="1" smtClean="0"/>
              <a:t>adion</a:t>
            </a:r>
            <a:r>
              <a:rPr lang="en-AU" dirty="0" smtClean="0"/>
              <a:t> </a:t>
            </a:r>
            <a:r>
              <a:rPr lang="en-AU" dirty="0" err="1" smtClean="0"/>
              <a:t>est</a:t>
            </a:r>
            <a:r>
              <a:rPr lang="en-AU" dirty="0" smtClean="0"/>
              <a:t> </a:t>
            </a:r>
            <a:r>
              <a:rPr lang="en-AU" dirty="0" err="1" smtClean="0"/>
              <a:t>magnimp</a:t>
            </a:r>
            <a:r>
              <a:rPr lang="en-AU" dirty="0" smtClean="0"/>
              <a:t> </a:t>
            </a:r>
            <a:r>
              <a:rPr lang="en-AU" dirty="0" err="1" smtClean="0"/>
              <a:t>oremporibus</a:t>
            </a:r>
            <a:r>
              <a:rPr lang="en-AU" dirty="0" smtClean="0"/>
              <a:t>, </a:t>
            </a:r>
            <a:r>
              <a:rPr lang="en-AU" dirty="0" err="1" smtClean="0"/>
              <a:t>conem</a:t>
            </a:r>
            <a:r>
              <a:rPr lang="en-AU" dirty="0" smtClean="0"/>
              <a:t> </a:t>
            </a:r>
            <a:r>
              <a:rPr lang="en-AU" dirty="0" err="1" smtClean="0"/>
              <a:t>etur</a:t>
            </a:r>
            <a:r>
              <a:rPr lang="en-AU" dirty="0" smtClean="0"/>
              <a:t> </a:t>
            </a:r>
            <a:r>
              <a:rPr lang="en-AU" dirty="0" err="1" smtClean="0"/>
              <a:t>Adit</a:t>
            </a:r>
            <a:r>
              <a:rPr lang="en-AU" dirty="0" smtClean="0"/>
              <a:t> </a:t>
            </a:r>
            <a:r>
              <a:rPr lang="en-AU" dirty="0" err="1" smtClean="0"/>
              <a:t>eatas</a:t>
            </a:r>
            <a:r>
              <a:rPr lang="en-AU" dirty="0" smtClean="0"/>
              <a:t> re </a:t>
            </a:r>
            <a:r>
              <a:rPr lang="en-AU" dirty="0" err="1" smtClean="0"/>
              <a:t>nectoruntevelictatem</a:t>
            </a:r>
            <a:r>
              <a:rPr lang="en-AU" dirty="0" smtClean="0"/>
              <a:t> </a:t>
            </a:r>
            <a:r>
              <a:rPr lang="en-AU" dirty="0" err="1" smtClean="0"/>
              <a:t>quaeperum</a:t>
            </a:r>
            <a:endParaRPr lang="en-AU" dirty="0" smtClean="0"/>
          </a:p>
        </p:txBody>
      </p:sp>
      <p:sp>
        <p:nvSpPr>
          <p:cNvPr id="8" name="Title 8"/>
          <p:cNvSpPr>
            <a:spLocks noGrp="1"/>
          </p:cNvSpPr>
          <p:nvPr>
            <p:ph type="title" hasCustomPrompt="1"/>
          </p:nvPr>
        </p:nvSpPr>
        <p:spPr>
          <a:xfrm>
            <a:off x="523487" y="268883"/>
            <a:ext cx="5010414" cy="1393662"/>
          </a:xfrm>
          <a:prstGeom prst="rect">
            <a:avLst/>
          </a:prstGeom>
        </p:spPr>
        <p:txBody>
          <a:bodyPr vert="horz"/>
          <a:lstStyle>
            <a:lvl1pPr algn="l">
              <a:defRPr sz="4400" b="1" i="0">
                <a:solidFill>
                  <a:srgbClr val="009AC7"/>
                </a:solidFill>
                <a:latin typeface="Verdana"/>
                <a:cs typeface="Verdana"/>
              </a:defRPr>
            </a:lvl1pPr>
          </a:lstStyle>
          <a:p>
            <a:r>
              <a:rPr lang="en-AU" sz="3600" dirty="0" smtClean="0">
                <a:solidFill>
                  <a:srgbClr val="009AC7"/>
                </a:solidFill>
              </a:rPr>
              <a:t>Heading (Verdana Bold)</a:t>
            </a:r>
            <a:endParaRPr lang="en-US" sz="3600" dirty="0">
              <a:solidFill>
                <a:srgbClr val="009AC7"/>
              </a:solidFill>
            </a:endParaRPr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1"/>
          </p:nvPr>
        </p:nvSpPr>
        <p:spPr>
          <a:xfrm>
            <a:off x="5767012" y="1245262"/>
            <a:ext cx="3376987" cy="5048659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vert="horz"/>
          <a:lstStyle>
            <a:lvl1pPr marL="0" indent="0">
              <a:buFontTx/>
              <a:buNone/>
              <a:defRPr sz="1200" b="0" i="0">
                <a:latin typeface="Verdana"/>
                <a:cs typeface="Verdana"/>
              </a:defRPr>
            </a:lvl1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pic>
        <p:nvPicPr>
          <p:cNvPr id="11" name="Picture 10" descr="UOA-LC-RGB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10029" y="271463"/>
            <a:ext cx="1851396" cy="612000"/>
          </a:xfrm>
          <a:prstGeom prst="rect">
            <a:avLst/>
          </a:prstGeom>
        </p:spPr>
      </p:pic>
      <p:sp>
        <p:nvSpPr>
          <p:cNvPr id="12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7978755" y="6383338"/>
            <a:ext cx="642730" cy="474662"/>
          </a:xfrm>
          <a:prstGeom prst="rect">
            <a:avLst/>
          </a:prstGeom>
        </p:spPr>
        <p:txBody>
          <a:bodyPr/>
          <a:lstStyle>
            <a:lvl1pPr>
              <a:defRPr sz="12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fld id="{218B9C4F-B695-C54C-924B-61748EE6A7C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TextBox 6"/>
          <p:cNvSpPr txBox="1"/>
          <p:nvPr userDrawn="1"/>
        </p:nvSpPr>
        <p:spPr>
          <a:xfrm>
            <a:off x="482444" y="6500725"/>
            <a:ext cx="5082363" cy="261610"/>
          </a:xfrm>
          <a:prstGeom prst="rect">
            <a:avLst/>
          </a:prstGeom>
        </p:spPr>
        <p:txBody>
          <a:bodyPr vert="horz" wrap="square" rtlCol="0">
            <a:spAutoFit/>
          </a:bodyPr>
          <a:lstStyle/>
          <a:p>
            <a:r>
              <a:rPr lang="en-NZ" sz="11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Libraries</a:t>
            </a:r>
            <a:r>
              <a:rPr lang="en-NZ" sz="1100" baseline="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and Learning Services</a:t>
            </a:r>
            <a:endParaRPr lang="en-NZ" sz="11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403979" y="6431899"/>
            <a:ext cx="8310685" cy="0"/>
          </a:xfrm>
          <a:prstGeom prst="line">
            <a:avLst/>
          </a:prstGeom>
          <a:ln w="9525">
            <a:solidFill>
              <a:srgbClr val="009AC7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6034312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B Text and multiple pict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/>
          <p:cNvSpPr>
            <a:spLocks noGrp="1"/>
          </p:cNvSpPr>
          <p:nvPr>
            <p:ph type="pic" sz="quarter" idx="11"/>
          </p:nvPr>
        </p:nvSpPr>
        <p:spPr>
          <a:xfrm>
            <a:off x="5767013" y="1245262"/>
            <a:ext cx="3096000" cy="2934852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vert="horz"/>
          <a:lstStyle>
            <a:lvl1pPr marL="0" indent="0">
              <a:buFontTx/>
              <a:buNone/>
              <a:defRPr sz="1200" b="0" i="0">
                <a:latin typeface="Verdana"/>
                <a:cs typeface="Verdana"/>
              </a:defRPr>
            </a:lvl1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5" name="Picture Placeholder 8"/>
          <p:cNvSpPr>
            <a:spLocks noGrp="1"/>
          </p:cNvSpPr>
          <p:nvPr>
            <p:ph type="pic" sz="quarter" idx="12"/>
          </p:nvPr>
        </p:nvSpPr>
        <p:spPr>
          <a:xfrm>
            <a:off x="5767013" y="4381995"/>
            <a:ext cx="1439998" cy="191192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vert="horz"/>
          <a:lstStyle>
            <a:lvl1pPr marL="0" indent="0">
              <a:buFontTx/>
              <a:buNone/>
              <a:defRPr sz="1200" b="0" i="0">
                <a:latin typeface="Verdana"/>
                <a:cs typeface="Verdana"/>
              </a:defRPr>
            </a:lvl1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6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7423015" y="4381994"/>
            <a:ext cx="1439998" cy="191192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vert="horz"/>
          <a:lstStyle>
            <a:lvl1pPr marL="0" indent="0">
              <a:buFontTx/>
              <a:buNone/>
              <a:defRPr sz="1200" b="0" i="0">
                <a:latin typeface="Verdana"/>
                <a:cs typeface="Verdana"/>
              </a:defRPr>
            </a:lvl1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8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523486" y="1901360"/>
            <a:ext cx="4951039" cy="4392561"/>
          </a:xfrm>
          <a:prstGeom prst="rect">
            <a:avLst/>
          </a:prstGeom>
        </p:spPr>
        <p:txBody>
          <a:bodyPr vert="horz"/>
          <a:lstStyle>
            <a:lvl1pPr marL="0" indent="0">
              <a:lnSpc>
                <a:spcPts val="2400"/>
              </a:lnSpc>
              <a:spcBef>
                <a:spcPts val="0"/>
              </a:spcBef>
              <a:buFontTx/>
              <a:buNone/>
              <a:defRPr sz="1700" baseline="0">
                <a:latin typeface="Verdana"/>
              </a:defRPr>
            </a:lvl1pPr>
          </a:lstStyle>
          <a:p>
            <a:pPr lvl="0"/>
            <a:r>
              <a:rPr lang="en-AU" dirty="0" smtClean="0"/>
              <a:t>Text (Verdana Regular)</a:t>
            </a:r>
          </a:p>
          <a:p>
            <a:pPr lvl="0"/>
            <a:r>
              <a:rPr lang="en-AU" dirty="0" smtClean="0"/>
              <a:t>et </a:t>
            </a:r>
            <a:r>
              <a:rPr lang="en-AU" dirty="0" err="1" smtClean="0"/>
              <a:t>velicibus</a:t>
            </a:r>
            <a:r>
              <a:rPr lang="en-AU" dirty="0" smtClean="0"/>
              <a:t> el et </a:t>
            </a:r>
            <a:r>
              <a:rPr lang="en-AU" dirty="0" err="1" smtClean="0"/>
              <a:t>magnatet</a:t>
            </a:r>
            <a:r>
              <a:rPr lang="en-AU" dirty="0" smtClean="0"/>
              <a:t> am, </a:t>
            </a:r>
            <a:r>
              <a:rPr lang="en-AU" dirty="0" err="1" smtClean="0"/>
              <a:t>laborru</a:t>
            </a:r>
            <a:r>
              <a:rPr lang="en-AU" dirty="0" smtClean="0"/>
              <a:t> </a:t>
            </a:r>
            <a:r>
              <a:rPr lang="en-AU" dirty="0" err="1" smtClean="0"/>
              <a:t>mendips</a:t>
            </a:r>
            <a:r>
              <a:rPr lang="en-AU" dirty="0" smtClean="0"/>
              <a:t> </a:t>
            </a:r>
            <a:r>
              <a:rPr lang="en-AU" dirty="0" err="1" smtClean="0"/>
              <a:t>apieni</a:t>
            </a:r>
            <a:r>
              <a:rPr lang="en-AU" dirty="0" smtClean="0"/>
              <a:t> </a:t>
            </a:r>
            <a:r>
              <a:rPr lang="en-AU" dirty="0" err="1" smtClean="0"/>
              <a:t>omnimporibus</a:t>
            </a:r>
            <a:r>
              <a:rPr lang="en-AU" dirty="0" smtClean="0"/>
              <a:t> et </a:t>
            </a:r>
            <a:r>
              <a:rPr lang="en-AU" dirty="0" err="1" smtClean="0"/>
              <a:t>perepellut</a:t>
            </a:r>
            <a:r>
              <a:rPr lang="en-AU" dirty="0" smtClean="0"/>
              <a:t> </a:t>
            </a:r>
            <a:r>
              <a:rPr lang="en-AU" dirty="0" err="1" smtClean="0"/>
              <a:t>adis</a:t>
            </a:r>
            <a:r>
              <a:rPr lang="en-AU" dirty="0" smtClean="0"/>
              <a:t> </a:t>
            </a:r>
            <a:r>
              <a:rPr lang="en-AU" dirty="0" err="1" smtClean="0"/>
              <a:t>sequi</a:t>
            </a:r>
            <a:r>
              <a:rPr lang="en-AU" dirty="0" smtClean="0"/>
              <a:t> </a:t>
            </a:r>
            <a:r>
              <a:rPr lang="en-AU" dirty="0" err="1" smtClean="0"/>
              <a:t>cus</a:t>
            </a:r>
            <a:r>
              <a:rPr lang="en-AU" dirty="0" smtClean="0"/>
              <a:t> et </a:t>
            </a:r>
            <a:r>
              <a:rPr lang="en-AU" dirty="0" err="1" smtClean="0"/>
              <a:t>aliquid</a:t>
            </a:r>
            <a:r>
              <a:rPr lang="en-AU" dirty="0" smtClean="0"/>
              <a:t> </a:t>
            </a:r>
            <a:r>
              <a:rPr lang="en-AU" dirty="0" err="1" smtClean="0"/>
              <a:t>molorere</a:t>
            </a:r>
            <a:r>
              <a:rPr lang="en-AU" dirty="0" smtClean="0"/>
              <a:t>, </a:t>
            </a:r>
            <a:r>
              <a:rPr lang="en-AU" dirty="0" err="1" smtClean="0"/>
              <a:t>cullaut</a:t>
            </a:r>
            <a:r>
              <a:rPr lang="en-AU" dirty="0" smtClean="0"/>
              <a:t> </a:t>
            </a:r>
            <a:r>
              <a:rPr lang="en-AU" dirty="0" err="1" smtClean="0"/>
              <a:t>adion</a:t>
            </a:r>
            <a:r>
              <a:rPr lang="en-AU" dirty="0" smtClean="0"/>
              <a:t> </a:t>
            </a:r>
            <a:r>
              <a:rPr lang="en-AU" dirty="0" err="1" smtClean="0"/>
              <a:t>est</a:t>
            </a:r>
            <a:r>
              <a:rPr lang="en-AU" dirty="0" smtClean="0"/>
              <a:t> </a:t>
            </a:r>
            <a:r>
              <a:rPr lang="en-AU" dirty="0" err="1" smtClean="0"/>
              <a:t>magnimp</a:t>
            </a:r>
            <a:r>
              <a:rPr lang="en-AU" dirty="0" smtClean="0"/>
              <a:t> </a:t>
            </a:r>
            <a:r>
              <a:rPr lang="en-AU" dirty="0" err="1" smtClean="0"/>
              <a:t>oremporibus</a:t>
            </a:r>
            <a:r>
              <a:rPr lang="en-AU" dirty="0" smtClean="0"/>
              <a:t>, </a:t>
            </a:r>
            <a:r>
              <a:rPr lang="en-AU" dirty="0" err="1" smtClean="0"/>
              <a:t>conem</a:t>
            </a:r>
            <a:r>
              <a:rPr lang="en-AU" dirty="0" smtClean="0"/>
              <a:t> </a:t>
            </a:r>
            <a:r>
              <a:rPr lang="en-AU" dirty="0" err="1" smtClean="0"/>
              <a:t>etur</a:t>
            </a:r>
            <a:r>
              <a:rPr lang="en-AU" dirty="0" smtClean="0"/>
              <a:t> </a:t>
            </a:r>
            <a:r>
              <a:rPr lang="en-AU" dirty="0" err="1" smtClean="0"/>
              <a:t>Adit</a:t>
            </a:r>
            <a:r>
              <a:rPr lang="en-AU" dirty="0" smtClean="0"/>
              <a:t> </a:t>
            </a:r>
            <a:r>
              <a:rPr lang="en-AU" dirty="0" err="1" smtClean="0"/>
              <a:t>eatas</a:t>
            </a:r>
            <a:r>
              <a:rPr lang="en-AU" dirty="0" smtClean="0"/>
              <a:t> re </a:t>
            </a:r>
            <a:r>
              <a:rPr lang="en-AU" dirty="0" err="1" smtClean="0"/>
              <a:t>nectoruntevelictatem</a:t>
            </a:r>
            <a:r>
              <a:rPr lang="en-AU" dirty="0" smtClean="0"/>
              <a:t> </a:t>
            </a:r>
            <a:r>
              <a:rPr lang="en-AU" dirty="0" err="1" smtClean="0"/>
              <a:t>quaeperum</a:t>
            </a:r>
            <a:endParaRPr lang="en-AU" dirty="0" smtClean="0"/>
          </a:p>
        </p:txBody>
      </p:sp>
      <p:sp>
        <p:nvSpPr>
          <p:cNvPr id="10" name="Title 8"/>
          <p:cNvSpPr>
            <a:spLocks noGrp="1"/>
          </p:cNvSpPr>
          <p:nvPr>
            <p:ph type="title" hasCustomPrompt="1"/>
          </p:nvPr>
        </p:nvSpPr>
        <p:spPr>
          <a:xfrm>
            <a:off x="523487" y="268883"/>
            <a:ext cx="4951038" cy="1393662"/>
          </a:xfrm>
          <a:prstGeom prst="rect">
            <a:avLst/>
          </a:prstGeom>
        </p:spPr>
        <p:txBody>
          <a:bodyPr vert="horz"/>
          <a:lstStyle>
            <a:lvl1pPr algn="l">
              <a:defRPr sz="4400" b="1" i="0">
                <a:solidFill>
                  <a:srgbClr val="009AC7"/>
                </a:solidFill>
                <a:latin typeface="Verdana"/>
                <a:cs typeface="Verdana"/>
              </a:defRPr>
            </a:lvl1pPr>
          </a:lstStyle>
          <a:p>
            <a:r>
              <a:rPr lang="en-AU" sz="3600" dirty="0" smtClean="0">
                <a:solidFill>
                  <a:srgbClr val="009AC7"/>
                </a:solidFill>
              </a:rPr>
              <a:t>Heading (Verdana Bold)</a:t>
            </a:r>
            <a:endParaRPr lang="en-US" sz="3600" dirty="0">
              <a:solidFill>
                <a:srgbClr val="009AC7"/>
              </a:solidFill>
            </a:endParaRPr>
          </a:p>
        </p:txBody>
      </p:sp>
      <p:pic>
        <p:nvPicPr>
          <p:cNvPr id="12" name="Picture 11" descr="UOA-LC-RGB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10029" y="271463"/>
            <a:ext cx="1851396" cy="612000"/>
          </a:xfrm>
          <a:prstGeom prst="rect">
            <a:avLst/>
          </a:prstGeom>
        </p:spPr>
      </p:pic>
      <p:sp>
        <p:nvSpPr>
          <p:cNvPr id="13" name="Slide Number Placeholder 1"/>
          <p:cNvSpPr>
            <a:spLocks noGrp="1"/>
          </p:cNvSpPr>
          <p:nvPr>
            <p:ph type="sldNum" sz="quarter" idx="14"/>
          </p:nvPr>
        </p:nvSpPr>
        <p:spPr>
          <a:xfrm>
            <a:off x="7978755" y="6383338"/>
            <a:ext cx="642730" cy="474662"/>
          </a:xfrm>
          <a:prstGeom prst="rect">
            <a:avLst/>
          </a:prstGeom>
        </p:spPr>
        <p:txBody>
          <a:bodyPr/>
          <a:lstStyle>
            <a:lvl1pPr>
              <a:defRPr sz="12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fld id="{218B9C4F-B695-C54C-924B-61748EE6A7C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 userDrawn="1"/>
        </p:nvSpPr>
        <p:spPr>
          <a:xfrm>
            <a:off x="482444" y="6500725"/>
            <a:ext cx="5082363" cy="261610"/>
          </a:xfrm>
          <a:prstGeom prst="rect">
            <a:avLst/>
          </a:prstGeom>
        </p:spPr>
        <p:txBody>
          <a:bodyPr vert="horz" wrap="square" rtlCol="0">
            <a:spAutoFit/>
          </a:bodyPr>
          <a:lstStyle/>
          <a:p>
            <a:r>
              <a:rPr lang="en-NZ" sz="11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Libraries</a:t>
            </a:r>
            <a:r>
              <a:rPr lang="en-NZ" sz="1100" baseline="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and Learning Services</a:t>
            </a:r>
            <a:endParaRPr lang="en-NZ" sz="11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cxnSp>
        <p:nvCxnSpPr>
          <p:cNvPr id="14" name="Straight Connector 13"/>
          <p:cNvCxnSpPr/>
          <p:nvPr userDrawn="1"/>
        </p:nvCxnSpPr>
        <p:spPr>
          <a:xfrm>
            <a:off x="403979" y="6431899"/>
            <a:ext cx="8310685" cy="0"/>
          </a:xfrm>
          <a:prstGeom prst="line">
            <a:avLst/>
          </a:prstGeom>
          <a:ln w="9525">
            <a:solidFill>
              <a:srgbClr val="009AC7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740155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B Full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/>
          <p:cNvSpPr>
            <a:spLocks noGrp="1"/>
          </p:cNvSpPr>
          <p:nvPr>
            <p:ph type="pic" sz="quarter" idx="11"/>
          </p:nvPr>
        </p:nvSpPr>
        <p:spPr>
          <a:xfrm>
            <a:off x="660401" y="1245261"/>
            <a:ext cx="7925460" cy="492990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vert="horz"/>
          <a:lstStyle>
            <a:lvl1pPr marL="0" indent="0">
              <a:buFontTx/>
              <a:buNone/>
              <a:defRPr sz="1200" b="0" i="0">
                <a:latin typeface="Verdana"/>
                <a:cs typeface="Verdana"/>
              </a:defRPr>
            </a:lvl1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pic>
        <p:nvPicPr>
          <p:cNvPr id="4" name="Picture 3" descr="UOA-LC-RGB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10029" y="271463"/>
            <a:ext cx="1851396" cy="612000"/>
          </a:xfrm>
          <a:prstGeom prst="rect">
            <a:avLst/>
          </a:prstGeom>
        </p:spPr>
      </p:pic>
      <p:sp>
        <p:nvSpPr>
          <p:cNvPr id="5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7978755" y="6383338"/>
            <a:ext cx="642730" cy="474662"/>
          </a:xfrm>
          <a:prstGeom prst="rect">
            <a:avLst/>
          </a:prstGeom>
        </p:spPr>
        <p:txBody>
          <a:bodyPr/>
          <a:lstStyle>
            <a:lvl1pPr>
              <a:defRPr sz="12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fld id="{218B9C4F-B695-C54C-924B-61748EE6A7C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TextBox 5"/>
          <p:cNvSpPr txBox="1"/>
          <p:nvPr userDrawn="1"/>
        </p:nvSpPr>
        <p:spPr>
          <a:xfrm>
            <a:off x="482444" y="6500725"/>
            <a:ext cx="5082363" cy="261610"/>
          </a:xfrm>
          <a:prstGeom prst="rect">
            <a:avLst/>
          </a:prstGeom>
        </p:spPr>
        <p:txBody>
          <a:bodyPr vert="horz" wrap="square" rtlCol="0">
            <a:spAutoFit/>
          </a:bodyPr>
          <a:lstStyle/>
          <a:p>
            <a:r>
              <a:rPr lang="en-NZ" sz="11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Libraries</a:t>
            </a:r>
            <a:r>
              <a:rPr lang="en-NZ" sz="1100" baseline="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and Learning Services</a:t>
            </a:r>
            <a:endParaRPr lang="en-NZ" sz="11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03979" y="6431899"/>
            <a:ext cx="8310685" cy="0"/>
          </a:xfrm>
          <a:prstGeom prst="line">
            <a:avLst/>
          </a:prstGeom>
          <a:ln w="9525">
            <a:solidFill>
              <a:srgbClr val="009AC7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945892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A Full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1"/>
          <p:cNvSpPr>
            <a:spLocks noGrp="1"/>
          </p:cNvSpPr>
          <p:nvPr>
            <p:ph type="sldNum" sz="quarter" idx="11"/>
          </p:nvPr>
        </p:nvSpPr>
        <p:spPr>
          <a:xfrm>
            <a:off x="7978755" y="6383338"/>
            <a:ext cx="642730" cy="474662"/>
          </a:xfrm>
          <a:prstGeom prst="rect">
            <a:avLst/>
          </a:prstGeom>
        </p:spPr>
        <p:txBody>
          <a:bodyPr/>
          <a:lstStyle>
            <a:lvl1pPr>
              <a:defRPr sz="12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fld id="{218B9C4F-B695-C54C-924B-61748EE6A7C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TextBox 2"/>
          <p:cNvSpPr txBox="1"/>
          <p:nvPr userDrawn="1"/>
        </p:nvSpPr>
        <p:spPr>
          <a:xfrm>
            <a:off x="482444" y="6500725"/>
            <a:ext cx="5082363" cy="261610"/>
          </a:xfrm>
          <a:prstGeom prst="rect">
            <a:avLst/>
          </a:prstGeom>
        </p:spPr>
        <p:txBody>
          <a:bodyPr vert="horz" wrap="square" rtlCol="0">
            <a:spAutoFit/>
          </a:bodyPr>
          <a:lstStyle/>
          <a:p>
            <a:r>
              <a:rPr lang="en-NZ" sz="11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Libraries</a:t>
            </a:r>
            <a:r>
              <a:rPr lang="en-NZ" sz="1100" baseline="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and Learning Services</a:t>
            </a:r>
            <a:endParaRPr lang="en-NZ" sz="11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cxnSp>
        <p:nvCxnSpPr>
          <p:cNvPr id="4" name="Straight Connector 3"/>
          <p:cNvCxnSpPr/>
          <p:nvPr userDrawn="1"/>
        </p:nvCxnSpPr>
        <p:spPr>
          <a:xfrm>
            <a:off x="403979" y="6431899"/>
            <a:ext cx="8310685" cy="0"/>
          </a:xfrm>
          <a:prstGeom prst="line">
            <a:avLst/>
          </a:prstGeom>
          <a:ln w="9525">
            <a:solidFill>
              <a:srgbClr val="009AC7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650586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912510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7 End Slide">
    <p:bg>
      <p:bgPr>
        <a:solidFill>
          <a:srgbClr val="00467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Text Placeholder 24"/>
          <p:cNvSpPr>
            <a:spLocks noGrp="1"/>
          </p:cNvSpPr>
          <p:nvPr>
            <p:ph type="body" sz="quarter" idx="10"/>
          </p:nvPr>
        </p:nvSpPr>
        <p:spPr>
          <a:xfrm>
            <a:off x="677863" y="2281237"/>
            <a:ext cx="8027987" cy="3179763"/>
          </a:xfrm>
          <a:prstGeom prst="rect">
            <a:avLst/>
          </a:prstGeom>
        </p:spPr>
        <p:txBody>
          <a:bodyPr vert="horz" anchor="b"/>
          <a:lstStyle>
            <a:lvl1pPr marL="0" indent="0">
              <a:buFontTx/>
              <a:buNone/>
              <a:defRPr sz="1800">
                <a:solidFill>
                  <a:schemeClr val="bg1"/>
                </a:solidFill>
                <a:latin typeface="Verdana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pic>
        <p:nvPicPr>
          <p:cNvPr id="26" name="Picture 25" descr="UOA-LR-RGB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09851" y="427038"/>
            <a:ext cx="3095999" cy="10234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356243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9919969" y="1758348"/>
            <a:ext cx="914400" cy="914400"/>
          </a:xfrm>
          <a:prstGeom prst="rect">
            <a:avLst/>
          </a:prstGeom>
        </p:spPr>
        <p:txBody>
          <a:bodyPr wrap="none" rtlCol="0" anchor="t">
            <a:normAutofit/>
          </a:bodyPr>
          <a:lstStyle/>
          <a:p>
            <a:endParaRPr lang="en-US" dirty="0" err="1" smtClean="0"/>
          </a:p>
        </p:txBody>
      </p:sp>
    </p:spTree>
    <p:extLst>
      <p:ext uri="{BB962C8B-B14F-4D97-AF65-F5344CB8AC3E}">
        <p14:creationId xmlns:p14="http://schemas.microsoft.com/office/powerpoint/2010/main" val="2404003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2" r:id="rId2"/>
    <p:sldLayoutId id="2147483653" r:id="rId3"/>
    <p:sldLayoutId id="2147483656" r:id="rId4"/>
    <p:sldLayoutId id="2147483659" r:id="rId5"/>
    <p:sldLayoutId id="2147483658" r:id="rId6"/>
    <p:sldLayoutId id="2147483661" r:id="rId7"/>
    <p:sldLayoutId id="2147483660" r:id="rId8"/>
  </p:sldLayoutIdLst>
  <p:hf hdr="0" ftr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Text Placeholder 30"/>
          <p:cNvSpPr>
            <a:spLocks noGrp="1"/>
          </p:cNvSpPr>
          <p:nvPr>
            <p:ph type="body" sz="quarter" idx="10"/>
          </p:nvPr>
        </p:nvSpPr>
        <p:spPr>
          <a:xfrm>
            <a:off x="552752" y="2344215"/>
            <a:ext cx="4128324" cy="3277651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NZ" dirty="0"/>
              <a:t>12 weeks</a:t>
            </a:r>
          </a:p>
          <a:p>
            <a:pPr>
              <a:lnSpc>
                <a:spcPct val="100000"/>
              </a:lnSpc>
            </a:pPr>
            <a:endParaRPr lang="en-NZ" dirty="0" smtClean="0"/>
          </a:p>
          <a:p>
            <a:pPr>
              <a:lnSpc>
                <a:spcPct val="100000"/>
              </a:lnSpc>
            </a:pPr>
            <a:r>
              <a:rPr lang="en-NZ" dirty="0" smtClean="0"/>
              <a:t>3 Faculties </a:t>
            </a:r>
          </a:p>
          <a:p>
            <a:pPr>
              <a:lnSpc>
                <a:spcPct val="100000"/>
              </a:lnSpc>
            </a:pPr>
            <a:endParaRPr lang="en-NZ" dirty="0" smtClean="0"/>
          </a:p>
          <a:p>
            <a:pPr>
              <a:lnSpc>
                <a:spcPct val="100000"/>
              </a:lnSpc>
            </a:pPr>
            <a:r>
              <a:rPr lang="en-NZ" dirty="0" smtClean="0"/>
              <a:t>6 postgraduate students (1.2 FTE)</a:t>
            </a:r>
          </a:p>
          <a:p>
            <a:pPr>
              <a:lnSpc>
                <a:spcPct val="100000"/>
              </a:lnSpc>
            </a:pPr>
            <a:endParaRPr lang="en-NZ" dirty="0"/>
          </a:p>
          <a:p>
            <a:pPr>
              <a:lnSpc>
                <a:spcPct val="100000"/>
              </a:lnSpc>
            </a:pPr>
            <a:r>
              <a:rPr lang="en-NZ" dirty="0" smtClean="0"/>
              <a:t>946 targeted </a:t>
            </a:r>
            <a:r>
              <a:rPr lang="en-NZ" dirty="0"/>
              <a:t>emails</a:t>
            </a:r>
          </a:p>
          <a:p>
            <a:pPr>
              <a:lnSpc>
                <a:spcPct val="100000"/>
              </a:lnSpc>
            </a:pPr>
            <a:endParaRPr lang="en-NZ" dirty="0"/>
          </a:p>
          <a:p>
            <a:pPr>
              <a:lnSpc>
                <a:spcPct val="100000"/>
              </a:lnSpc>
            </a:pPr>
            <a:r>
              <a:rPr lang="en-NZ" dirty="0"/>
              <a:t>270 appointments</a:t>
            </a:r>
          </a:p>
          <a:p>
            <a:pPr>
              <a:lnSpc>
                <a:spcPct val="100000"/>
              </a:lnSpc>
            </a:pPr>
            <a:endParaRPr lang="en-NZ" dirty="0"/>
          </a:p>
          <a:p>
            <a:pPr>
              <a:lnSpc>
                <a:spcPct val="100000"/>
              </a:lnSpc>
            </a:pPr>
            <a:r>
              <a:rPr lang="en-NZ" dirty="0" smtClean="0"/>
              <a:t>304 new ORCID registrations</a:t>
            </a:r>
            <a:endParaRPr lang="en-NZ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4"/>
          </p:nvPr>
        </p:nvSpPr>
        <p:spPr>
          <a:prstGeom prst="rect">
            <a:avLst/>
          </a:prstGeom>
        </p:spPr>
        <p:txBody>
          <a:bodyPr/>
          <a:lstStyle/>
          <a:p>
            <a:fld id="{218B9C4F-B695-C54C-924B-61748EE6A7C5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8" name="Title 29"/>
          <p:cNvSpPr>
            <a:spLocks noGrp="1"/>
          </p:cNvSpPr>
          <p:nvPr>
            <p:ph type="title"/>
          </p:nvPr>
        </p:nvSpPr>
        <p:spPr>
          <a:xfrm>
            <a:off x="289711" y="268288"/>
            <a:ext cx="6536602" cy="1393825"/>
          </a:xfrm>
        </p:spPr>
        <p:txBody>
          <a:bodyPr/>
          <a:lstStyle/>
          <a:p>
            <a:r>
              <a:rPr lang="en-NZ" dirty="0" smtClean="0"/>
              <a:t>ORCID engagement project</a:t>
            </a:r>
            <a:endParaRPr lang="en-NZ" dirty="0"/>
          </a:p>
        </p:txBody>
      </p:sp>
      <p:pic>
        <p:nvPicPr>
          <p:cNvPr id="9" name="Picture 2" descr="H:\ORCID\Stats\OCID Mug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78688" y="2084338"/>
            <a:ext cx="3842797" cy="35375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Text Placeholder 30"/>
          <p:cNvSpPr txBox="1">
            <a:spLocks/>
          </p:cNvSpPr>
          <p:nvPr/>
        </p:nvSpPr>
        <p:spPr>
          <a:xfrm>
            <a:off x="4493161" y="5900738"/>
            <a:ext cx="4128324" cy="482600"/>
          </a:xfrm>
          <a:prstGeom prst="rect">
            <a:avLst/>
          </a:prstGeom>
        </p:spPr>
        <p:txBody>
          <a:bodyPr vert="horz"/>
          <a:lstStyle>
            <a:lvl1pPr marL="0" indent="0" algn="l" defTabSz="457200" rtl="0" eaLnBrk="1" latinLnBrk="0" hangingPunct="1">
              <a:lnSpc>
                <a:spcPts val="2400"/>
              </a:lnSpc>
              <a:spcBef>
                <a:spcPts val="0"/>
              </a:spcBef>
              <a:buFontTx/>
              <a:buNone/>
              <a:defRPr sz="1700" kern="1200" baseline="0">
                <a:solidFill>
                  <a:schemeClr val="tx1"/>
                </a:solidFill>
                <a:latin typeface="Verdana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ct val="100000"/>
              </a:lnSpc>
            </a:pPr>
            <a:r>
              <a:rPr lang="en-NZ" sz="1200" dirty="0" smtClean="0"/>
              <a:t>Emma Richardson, Research Support Services</a:t>
            </a:r>
          </a:p>
          <a:p>
            <a:pPr algn="r">
              <a:lnSpc>
                <a:spcPct val="100000"/>
              </a:lnSpc>
            </a:pPr>
            <a:r>
              <a:rPr lang="en-NZ" sz="1200" dirty="0" smtClean="0"/>
              <a:t>@emmaric2247</a:t>
            </a:r>
            <a:endParaRPr lang="en-NZ" sz="1200" dirty="0"/>
          </a:p>
        </p:txBody>
      </p:sp>
    </p:spTree>
    <p:extLst>
      <p:ext uri="{BB962C8B-B14F-4D97-AF65-F5344CB8AC3E}">
        <p14:creationId xmlns:p14="http://schemas.microsoft.com/office/powerpoint/2010/main" val="8012591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UoApowerpoint-43final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/>
      <a:bodyPr vert="horz"/>
      <a:lstStyle>
        <a:defPPr>
          <a:defRPr sz="3600" dirty="0" smtClean="0"/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UoApowerpoint-LLS43 (2)</Template>
  <TotalTime>241</TotalTime>
  <Words>32</Words>
  <Application>Microsoft Office PowerPoint</Application>
  <PresentationFormat>On-screen Show (4:3)</PresentationFormat>
  <Paragraphs>15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Verdana</vt:lpstr>
      <vt:lpstr>UoApowerpoint-43final</vt:lpstr>
      <vt:lpstr>ORCID engagement project</vt:lpstr>
    </vt:vector>
  </TitlesOfParts>
  <Company>The University of Auckland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Rosanne Vanleeuwen</dc:creator>
  <cp:lastModifiedBy>Jill Mellanby</cp:lastModifiedBy>
  <cp:revision>15</cp:revision>
  <dcterms:created xsi:type="dcterms:W3CDTF">2016-07-13T20:50:36Z</dcterms:created>
  <dcterms:modified xsi:type="dcterms:W3CDTF">2017-10-03T20:25:41Z</dcterms:modified>
</cp:coreProperties>
</file>